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7099300" cy="102346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2021/5/9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9144000" cy="8326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0520" y="1626931"/>
            <a:ext cx="8060923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日本生体医工学会・日本生体磁気学会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639"/>
            <a:ext cx="27492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スライド例</a:t>
            </a:r>
            <a:endParaRPr kumimoji="1" lang="en-US" altLang="ja-JP" sz="1600" dirty="0"/>
          </a:p>
          <a:p>
            <a:r>
              <a:rPr lang="ja-JP" altLang="en-US" sz="1600" dirty="0"/>
              <a:t>タイトルスライドの</a:t>
            </a:r>
            <a:endParaRPr lang="en-US" altLang="ja-JP" sz="1600" dirty="0"/>
          </a:p>
          <a:p>
            <a:r>
              <a:rPr lang="ja-JP" altLang="en-US" sz="1600" dirty="0"/>
              <a:t>次のスライド一頁に</a:t>
            </a:r>
            <a:r>
              <a:rPr lang="en-US" altLang="ja-JP" sz="1600" dirty="0"/>
              <a:t>COI</a:t>
            </a:r>
            <a:r>
              <a:rPr lang="ja-JP" altLang="en-US" sz="1600" dirty="0"/>
              <a:t>を記載</a:t>
            </a:r>
            <a:endParaRPr lang="en-US" altLang="ja-JP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精機（株）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（株）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医療機器（株））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348000" y="1639"/>
            <a:ext cx="5940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学術集会口頭発表時、申告すべき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</a:t>
            </a:r>
            <a:r>
              <a:rPr lang="ja-JP" altLang="en-US" sz="2000" b="1" dirty="0">
                <a:solidFill>
                  <a:srgbClr val="FF0000"/>
                </a:solidFill>
              </a:rPr>
              <a:t>ある</a:t>
            </a:r>
            <a:r>
              <a:rPr lang="ja-JP" altLang="en-US" sz="2000" dirty="0"/>
              <a:t>とき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941354" y="494082"/>
            <a:ext cx="44871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発表の際には、この青地部分は削除してください。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0" y="0"/>
            <a:ext cx="9144000" cy="8326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8675" y="1178066"/>
            <a:ext cx="8788894" cy="227754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3000" dirty="0"/>
              <a:t>Japanese Society for Medical and Biological Engineering</a:t>
            </a:r>
          </a:p>
          <a:p>
            <a:pPr algn="ctr"/>
            <a:r>
              <a:rPr lang="en-US" altLang="ja-JP" sz="3000" dirty="0"/>
              <a:t>Japan Biomagnetism and </a:t>
            </a:r>
            <a:r>
              <a:rPr lang="en-US" altLang="ja-JP" sz="3000" dirty="0" err="1"/>
              <a:t>Bioelectromagnetics</a:t>
            </a:r>
            <a:r>
              <a:rPr lang="en-US" altLang="ja-JP" sz="3000" dirty="0"/>
              <a:t> Society</a:t>
            </a:r>
            <a:endParaRPr lang="ja-JP" altLang="en-US" sz="3000" dirty="0"/>
          </a:p>
          <a:p>
            <a:pPr algn="ctr"/>
            <a:r>
              <a:rPr lang="en-US" altLang="ja-JP" sz="3600" b="1" dirty="0"/>
              <a:t>COI Disclosure of the first author</a:t>
            </a:r>
          </a:p>
          <a:p>
            <a:pPr algn="ctr"/>
            <a:endParaRPr lang="en-US" altLang="ja-JP" sz="1400" dirty="0"/>
          </a:p>
          <a:p>
            <a:pPr algn="ctr"/>
            <a:r>
              <a:rPr lang="en-US" altLang="ja-JP" sz="2800" dirty="0"/>
              <a:t>The name of the first author: 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-8438"/>
            <a:ext cx="27492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英語スライド例</a:t>
            </a:r>
            <a:endParaRPr kumimoji="1" lang="en-US" altLang="ja-JP" sz="1600" dirty="0"/>
          </a:p>
          <a:p>
            <a:r>
              <a:rPr lang="ja-JP" altLang="en-US" sz="1600" dirty="0"/>
              <a:t>タイトルスライドの</a:t>
            </a:r>
            <a:endParaRPr lang="en-US" altLang="ja-JP" sz="1600" dirty="0"/>
          </a:p>
          <a:p>
            <a:r>
              <a:rPr lang="ja-JP" altLang="en-US" sz="1600" dirty="0"/>
              <a:t>次のスライド一頁に</a:t>
            </a:r>
            <a:r>
              <a:rPr lang="en-US" altLang="ja-JP" sz="1600" dirty="0"/>
              <a:t>COI</a:t>
            </a:r>
            <a:r>
              <a:rPr lang="ja-JP" altLang="en-US" sz="1600" dirty="0"/>
              <a:t>を記載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78872" y="3629039"/>
            <a:ext cx="83443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ja-JP" sz="2000" dirty="0"/>
              <a:t>Regarding this presentation, I disclose COI with the following companies/organizations.</a:t>
            </a:r>
            <a:endParaRPr lang="ja-JP" altLang="en-US" sz="2000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968536" y="4407464"/>
            <a:ext cx="8298582" cy="2459019"/>
            <a:chOff x="143990" y="3175528"/>
            <a:chExt cx="8298582" cy="2459019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143991" y="3175528"/>
              <a:ext cx="8156730" cy="408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1)Employment/Leadership position/Advisory role: </a:t>
              </a:r>
              <a:r>
                <a:rPr kumimoji="1" lang="ja-JP" altLang="en-US" sz="2000" dirty="0"/>
                <a:t>□□□</a:t>
              </a:r>
              <a:r>
                <a:rPr kumimoji="1" lang="en-US" altLang="ja-JP" sz="2000" dirty="0"/>
                <a:t>(company name)</a:t>
              </a:r>
              <a:endParaRPr kumimoji="1" lang="ja-JP" altLang="en-US" sz="2000" dirty="0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43990" y="3514046"/>
              <a:ext cx="65174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2)</a:t>
              </a:r>
              <a:r>
                <a:rPr lang="en-US" altLang="ja-JP" sz="2000" dirty="0"/>
                <a:t> Stock ownership:</a:t>
              </a:r>
              <a:endParaRPr kumimoji="1" lang="ja-JP" altLang="en-US" sz="2000" dirty="0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143990" y="3852719"/>
              <a:ext cx="57617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3)Patent royalties/Licensing fees:</a:t>
              </a:r>
              <a:endParaRPr kumimoji="1" lang="ja-JP" altLang="en-US" sz="2000" dirty="0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143990" y="4198148"/>
              <a:ext cx="82985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4)Honoraria(e.g. Lecture fees):</a:t>
              </a:r>
              <a:endParaRPr kumimoji="1" lang="ja-JP" altLang="en-US" sz="2000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56518" y="4543578"/>
              <a:ext cx="740800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5)Fees for promotional materials(e.g. Manuscript fee):</a:t>
              </a:r>
              <a:endParaRPr kumimoji="1" lang="ja-JP" altLang="en-US" sz="2000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43990" y="4896005"/>
              <a:ext cx="73810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6)Research funding:</a:t>
              </a:r>
              <a:endParaRPr kumimoji="1" lang="ja-JP" altLang="en-US" sz="2000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143990" y="5234437"/>
              <a:ext cx="63420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/>
                <a:t>7)Others:</a:t>
              </a:r>
              <a:endParaRPr kumimoji="1" lang="ja-JP" altLang="en-US" sz="2000" dirty="0"/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4941354" y="494082"/>
            <a:ext cx="44871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発表の際には、この青地部分は削除してください。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D1B5A70-F2E9-4055-8446-E04605E94254}"/>
              </a:ext>
            </a:extLst>
          </p:cNvPr>
          <p:cNvSpPr txBox="1"/>
          <p:nvPr/>
        </p:nvSpPr>
        <p:spPr>
          <a:xfrm>
            <a:off x="3348000" y="1639"/>
            <a:ext cx="5940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学術集会口頭発表時、申告すべき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</a:t>
            </a:r>
            <a:r>
              <a:rPr lang="ja-JP" altLang="en-US" sz="2000" b="1" dirty="0">
                <a:solidFill>
                  <a:srgbClr val="FF0000"/>
                </a:solidFill>
              </a:rPr>
              <a:t>ある</a:t>
            </a:r>
            <a:r>
              <a:rPr lang="ja-JP" altLang="en-US" sz="2000" dirty="0"/>
              <a:t>とき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5105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9144000" cy="8326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4076" y="1972436"/>
            <a:ext cx="7596168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（演題）△△△△に関する研究</a:t>
            </a:r>
            <a:endParaRPr lang="en-US" altLang="ja-JP" sz="3600" b="1" dirty="0"/>
          </a:p>
          <a:p>
            <a:pPr algn="ctr"/>
            <a:endParaRPr lang="en-US" altLang="ja-JP" sz="3600" b="1" dirty="0"/>
          </a:p>
          <a:p>
            <a:pPr algn="ctr"/>
            <a:endParaRPr lang="en-US" altLang="ja-JP" sz="3600" b="1" dirty="0"/>
          </a:p>
          <a:p>
            <a:pPr algn="ctr"/>
            <a:r>
              <a:rPr lang="ja-JP" altLang="en-US" sz="3200" dirty="0"/>
              <a:t>（発表者）〇〇〇〇、□□□□、◎◎◎◎</a:t>
            </a:r>
            <a:endParaRPr lang="en-US" altLang="ja-JP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-18681"/>
            <a:ext cx="192873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スライド例</a:t>
            </a:r>
            <a:endParaRPr kumimoji="1" lang="en-US" altLang="ja-JP" sz="1600" dirty="0"/>
          </a:p>
          <a:p>
            <a:r>
              <a:rPr lang="ja-JP" altLang="en-US" sz="1600" dirty="0"/>
              <a:t>タイトルスライド内の</a:t>
            </a:r>
            <a:endParaRPr lang="en-US" altLang="ja-JP" sz="1600" dirty="0"/>
          </a:p>
          <a:p>
            <a:r>
              <a:rPr lang="ja-JP" altLang="en-US" sz="1600" dirty="0"/>
              <a:t>末尾に</a:t>
            </a:r>
            <a:r>
              <a:rPr lang="en-US" altLang="ja-JP" sz="1600" dirty="0"/>
              <a:t>COI</a:t>
            </a:r>
            <a:r>
              <a:rPr lang="ja-JP" altLang="en-US" sz="1600" dirty="0"/>
              <a:t>を記載</a:t>
            </a:r>
            <a:endParaRPr kumimoji="1" lang="en-US" altLang="ja-JP" sz="1600" dirty="0"/>
          </a:p>
          <a:p>
            <a:endParaRPr kumimoji="1"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160" y="6215578"/>
            <a:ext cx="9479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本演題発表に関連し、</a:t>
            </a:r>
            <a:r>
              <a:rPr lang="zh-TW" altLang="en-US" dirty="0"/>
              <a:t>筆頭著者〇〇〇〇</a:t>
            </a:r>
            <a:r>
              <a:rPr lang="ja-JP" altLang="en-US" dirty="0"/>
              <a:t>の、開示すべき</a:t>
            </a:r>
            <a:r>
              <a:rPr lang="en-US" dirty="0"/>
              <a:t>COI</a:t>
            </a:r>
            <a:r>
              <a:rPr lang="ja-JP" altLang="en-US" dirty="0"/>
              <a:t>関係にある企業等はありません。</a:t>
            </a:r>
            <a:endParaRPr lang="en-US" altLang="ja-JP" dirty="0"/>
          </a:p>
          <a:p>
            <a:r>
              <a:rPr lang="ja-JP" altLang="en-US" sz="1600" dirty="0"/>
              <a:t>（英語発表の場合）</a:t>
            </a:r>
            <a:r>
              <a:rPr lang="en-US" altLang="ja-JP" dirty="0"/>
              <a:t>The first author, </a:t>
            </a:r>
            <a:r>
              <a:rPr lang="ja-JP" altLang="en-US" dirty="0"/>
              <a:t>〇〇〇〇</a:t>
            </a:r>
            <a:r>
              <a:rPr lang="en-US" altLang="ja-JP" dirty="0"/>
              <a:t>, has no COI to disclose regarding this presentation.</a:t>
            </a:r>
            <a:endParaRPr lang="ja-JP" altLang="en-US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941354" y="494082"/>
            <a:ext cx="44871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発表の際には、この青地部分は削除してください。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422D6ED-9227-4AB4-B2E4-BD4527C17E3A}"/>
              </a:ext>
            </a:extLst>
          </p:cNvPr>
          <p:cNvSpPr txBox="1"/>
          <p:nvPr/>
        </p:nvSpPr>
        <p:spPr>
          <a:xfrm>
            <a:off x="3348000" y="1639"/>
            <a:ext cx="5940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学術集会口頭発表時、申告すべき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</a:t>
            </a:r>
            <a:r>
              <a:rPr lang="ja-JP" altLang="en-US" sz="2000" b="1" dirty="0">
                <a:solidFill>
                  <a:srgbClr val="FF0000"/>
                </a:solidFill>
              </a:rPr>
              <a:t>ない</a:t>
            </a:r>
            <a:r>
              <a:rPr lang="ja-JP" altLang="en-US" sz="2000" dirty="0"/>
              <a:t>とき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5424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379</Words>
  <Application>Microsoft Office PowerPoint</Application>
  <PresentationFormat>画面に合わせる (4:3)</PresentationFormat>
  <Paragraphs>43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新細明體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tnamita</dc:creator>
  <cp:lastModifiedBy>浪田健</cp:lastModifiedBy>
  <cp:revision>11</cp:revision>
  <cp:lastPrinted>2021-05-09T11:01:53Z</cp:lastPrinted>
  <dcterms:created xsi:type="dcterms:W3CDTF">2012-09-25T09:04:20Z</dcterms:created>
  <dcterms:modified xsi:type="dcterms:W3CDTF">2021-05-09T12:34:24Z</dcterms:modified>
</cp:coreProperties>
</file>